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6"/>
  </p:notesMasterIdLst>
  <p:sldIdLst>
    <p:sldId id="263" r:id="rId2"/>
    <p:sldId id="264" r:id="rId3"/>
    <p:sldId id="265" r:id="rId4"/>
    <p:sldId id="277" r:id="rId5"/>
    <p:sldId id="278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EE80F-4CCE-4A24-B2D7-A2337B1ED049}" type="datetimeFigureOut">
              <a:rPr lang="en-US" smtClean="0"/>
              <a:t>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D5DC87-1F2D-40AB-B196-172C91DD8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13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2930" y="1631092"/>
            <a:ext cx="6606540" cy="535516"/>
          </a:xfrm>
        </p:spPr>
        <p:txBody>
          <a:bodyPr anchor="b">
            <a:normAutofit/>
          </a:bodyPr>
          <a:lstStyle>
            <a:lvl1pPr algn="ctr">
              <a:defRPr sz="3080"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your full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2930" y="2571647"/>
            <a:ext cx="6606540" cy="1045420"/>
          </a:xfrm>
        </p:spPr>
        <p:txBody>
          <a:bodyPr>
            <a:normAutofit/>
          </a:bodyPr>
          <a:lstStyle>
            <a:lvl1pPr marL="0" indent="0" algn="ctr">
              <a:buNone/>
              <a:defRPr sz="264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dirty="0"/>
              <a:t>Click to enter sub-information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8C7-6406-4F78-97AD-230C8C5306A0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473A6FD-7DAB-4808-B85E-DAFA506EEB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931" y="4054793"/>
            <a:ext cx="6655118" cy="2387124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</a:lstStyle>
          <a:p>
            <a:r>
              <a:rPr lang="en-US" dirty="0"/>
              <a:t>Click to enter contact information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ED5A900-B18A-4E58-AE42-606DA3F3A9E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3143" y="6925628"/>
            <a:ext cx="2914650" cy="1728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3099476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wards and Hon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Awards and Honors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575542"/>
            <a:ext cx="6703695" cy="840684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Awards and Honors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2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 Resul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Test Results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575542"/>
            <a:ext cx="6703695" cy="840684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Test Results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534353" y="9025511"/>
            <a:ext cx="670369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b="1" dirty="0"/>
              <a:t>Following pages show copies of listed Test Results</a:t>
            </a:r>
          </a:p>
        </p:txBody>
      </p:sp>
    </p:spTree>
    <p:extLst>
      <p:ext uri="{BB962C8B-B14F-4D97-AF65-F5344CB8AC3E}">
        <p14:creationId xmlns:p14="http://schemas.microsoft.com/office/powerpoint/2010/main" val="2070892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spaper/Magazine Clipp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Newspaper/Magazine Clippings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575542"/>
            <a:ext cx="6703695" cy="840684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Newspaper/Magazine Clippings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534353" y="9025511"/>
            <a:ext cx="670369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b="1" dirty="0"/>
              <a:t>Following pages show copies of listed Newspaper/Magazine Clippings</a:t>
            </a:r>
          </a:p>
        </p:txBody>
      </p:sp>
    </p:spTree>
    <p:extLst>
      <p:ext uri="{BB962C8B-B14F-4D97-AF65-F5344CB8AC3E}">
        <p14:creationId xmlns:p14="http://schemas.microsoft.com/office/powerpoint/2010/main" val="1293727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s and Letters of Recomme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0"/>
            <a:ext cx="670369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Testimonials and Letters of Recommendations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1049518"/>
            <a:ext cx="6703695" cy="7932868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Testimonials and Letters of Recommendations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534353" y="9025511"/>
            <a:ext cx="670369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b="1" dirty="0"/>
              <a:t>Following pages show copies of listed Testimonials and Letters of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97918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References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575542"/>
            <a:ext cx="6703695" cy="840684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References</a:t>
            </a:r>
          </a:p>
        </p:txBody>
      </p:sp>
    </p:spTree>
    <p:extLst>
      <p:ext uri="{BB962C8B-B14F-4D97-AF65-F5344CB8AC3E}">
        <p14:creationId xmlns:p14="http://schemas.microsoft.com/office/powerpoint/2010/main" val="28293084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75BC-AB86-4859-B6A6-C017D96D82BE}" type="datetime1">
              <a:rPr lang="en-US" smtClean="0"/>
              <a:t>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13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2930" y="1631092"/>
            <a:ext cx="6606540" cy="535516"/>
          </a:xfrm>
        </p:spPr>
        <p:txBody>
          <a:bodyPr anchor="b">
            <a:normAutofit/>
          </a:bodyPr>
          <a:lstStyle>
            <a:lvl1pPr algn="ctr">
              <a:defRPr sz="3080" b="1"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enter your full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2930" y="2571647"/>
            <a:ext cx="6606540" cy="1045420"/>
          </a:xfrm>
        </p:spPr>
        <p:txBody>
          <a:bodyPr>
            <a:normAutofit/>
          </a:bodyPr>
          <a:lstStyle>
            <a:lvl1pPr marL="0" indent="0" algn="ctr">
              <a:buNone/>
              <a:defRPr sz="264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dirty="0"/>
              <a:t>Click to enter sub-information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278C7-6406-4F78-97AD-230C8C5306A0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5473A6FD-7DAB-4808-B85E-DAFA506EEB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82931" y="4054793"/>
            <a:ext cx="6655118" cy="2387124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</a:lstStyle>
          <a:p>
            <a:r>
              <a:rPr lang="en-US" dirty="0"/>
              <a:t>Click to enter contact information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1ED5A900-B18A-4E58-AE42-606DA3F3A9E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283143" y="6925628"/>
            <a:ext cx="2914650" cy="172878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icon to add your picture</a:t>
            </a:r>
          </a:p>
        </p:txBody>
      </p:sp>
    </p:spTree>
    <p:extLst>
      <p:ext uri="{BB962C8B-B14F-4D97-AF65-F5344CB8AC3E}">
        <p14:creationId xmlns:p14="http://schemas.microsoft.com/office/powerpoint/2010/main" val="34334664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68FC-BC1E-465E-A2F9-14651FB25AE1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314326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Table Of Contents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1236344"/>
            <a:ext cx="6703695" cy="8086306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Table Info</a:t>
            </a:r>
          </a:p>
        </p:txBody>
      </p:sp>
    </p:spTree>
    <p:extLst>
      <p:ext uri="{BB962C8B-B14F-4D97-AF65-F5344CB8AC3E}">
        <p14:creationId xmlns:p14="http://schemas.microsoft.com/office/powerpoint/2010/main" val="71110447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491173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Introduction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173" y="922021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About Me Info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491173" y="583466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About 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1173" y="3825898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Short Term Goals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491173" y="3487344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Short Term Goals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1173" y="6571058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491173" y="6232504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Long Term Goals</a:t>
            </a:r>
          </a:p>
        </p:txBody>
      </p:sp>
    </p:spTree>
    <p:extLst>
      <p:ext uri="{BB962C8B-B14F-4D97-AF65-F5344CB8AC3E}">
        <p14:creationId xmlns:p14="http://schemas.microsoft.com/office/powerpoint/2010/main" val="1943064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hort 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3" y="200233"/>
            <a:ext cx="3210944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2079" y="1547545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582079" y="1208991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Work Experience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2079" y="6751212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582079" y="6412657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Long Term Goals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083077-EDE6-406C-B0EE-9396EC56A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8011" y="211907"/>
            <a:ext cx="3210943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301483-8ED9-45EB-B081-91871FC855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4353" y="532304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Phone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9B0E7C0-6AB7-4EB0-9000-2B338D3117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8009" y="550462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City, State, Zip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44F01B-41F5-4AEE-BA8D-6E7655814E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3444" y="858761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Email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E0362A-4BE1-4C3F-8628-0DD5FE9F9B03}"/>
              </a:ext>
            </a:extLst>
          </p:cNvPr>
          <p:cNvCxnSpPr>
            <a:cxnSpLocks/>
          </p:cNvCxnSpPr>
          <p:nvPr userDrawn="1"/>
        </p:nvCxnSpPr>
        <p:spPr>
          <a:xfrm flipH="1">
            <a:off x="543444" y="1208990"/>
            <a:ext cx="6780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91D4CD7-6A11-4357-BB8C-7B224D3F43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2079" y="4138525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Education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E2286B-187A-41AC-A055-44DE26A8CBEE}"/>
              </a:ext>
            </a:extLst>
          </p:cNvPr>
          <p:cNvSpPr txBox="1"/>
          <p:nvPr userDrawn="1"/>
        </p:nvSpPr>
        <p:spPr>
          <a:xfrm>
            <a:off x="582079" y="3799970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Education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9FFC2281-B079-4125-860C-BA2ED882D22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37616F6A-F2F7-475B-BE2B-A56E3F27AE96}" type="datetime1">
              <a:rPr lang="en-US" smtClean="0"/>
              <a:t>2/9/2023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A95A82A-5179-4FBF-BE88-B9260CE01A5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C6D4FAE3-35DE-4E95-BBD2-7B13DEA51F8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1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168FC-BC1E-465E-A2F9-14651FB25AE1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314326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Table Of Contents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1236344"/>
            <a:ext cx="6703695" cy="8086306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Table Info</a:t>
            </a:r>
          </a:p>
        </p:txBody>
      </p:sp>
    </p:spTree>
    <p:extLst>
      <p:ext uri="{BB962C8B-B14F-4D97-AF65-F5344CB8AC3E}">
        <p14:creationId xmlns:p14="http://schemas.microsoft.com/office/powerpoint/2010/main" val="2558223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ong 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3" y="200233"/>
            <a:ext cx="3210944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625" y="1547545"/>
            <a:ext cx="6703695" cy="1809473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586625" y="1208991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Work Experience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6625" y="5925512"/>
            <a:ext cx="6703695" cy="1810512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586625" y="5586958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Long Term Goals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083077-EDE6-406C-B0EE-9396EC56A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8011" y="211907"/>
            <a:ext cx="3210943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301483-8ED9-45EB-B081-91871FC855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4353" y="532304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Phone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9B0E7C0-6AB7-4EB0-9000-2B338D3117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8009" y="550462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City, State, Zip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44F01B-41F5-4AEE-BA8D-6E7655814E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3444" y="858761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Email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E0362A-4BE1-4C3F-8628-0DD5FE9F9B03}"/>
              </a:ext>
            </a:extLst>
          </p:cNvPr>
          <p:cNvCxnSpPr>
            <a:cxnSpLocks/>
          </p:cNvCxnSpPr>
          <p:nvPr userDrawn="1"/>
        </p:nvCxnSpPr>
        <p:spPr>
          <a:xfrm flipH="1">
            <a:off x="543444" y="1208990"/>
            <a:ext cx="6790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91D4CD7-6A11-4357-BB8C-7B224D3F43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6625" y="3733180"/>
            <a:ext cx="6703695" cy="1810512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Education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E2286B-187A-41AC-A055-44DE26A8CBEE}"/>
              </a:ext>
            </a:extLst>
          </p:cNvPr>
          <p:cNvSpPr txBox="1"/>
          <p:nvPr userDrawn="1"/>
        </p:nvSpPr>
        <p:spPr>
          <a:xfrm>
            <a:off x="586625" y="3394627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Education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9FFC2281-B079-4125-860C-BA2ED882D22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37616F6A-F2F7-475B-BE2B-A56E3F27AE96}" type="datetime1">
              <a:rPr lang="en-US" smtClean="0"/>
              <a:t>2/9/2023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A95A82A-5179-4FBF-BE88-B9260CE01A5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C6D4FAE3-35DE-4E95-BBD2-7B13DEA51F8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803B8BB-94A8-4EE4-AF99-09AC8DF06EC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6625" y="8067882"/>
            <a:ext cx="6703695" cy="1254768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References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1EEA29-DE91-4E7D-94A5-584604216C44}"/>
              </a:ext>
            </a:extLst>
          </p:cNvPr>
          <p:cNvSpPr txBox="1"/>
          <p:nvPr userDrawn="1"/>
        </p:nvSpPr>
        <p:spPr>
          <a:xfrm>
            <a:off x="586625" y="7729328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8287727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kills And Ab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Skills And Abilities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922020"/>
            <a:ext cx="6703695" cy="3781958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534354" y="583466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Skills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4354" y="5167016"/>
            <a:ext cx="6703695" cy="377966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534354" y="4828462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Abilities</a:t>
            </a:r>
          </a:p>
        </p:txBody>
      </p:sp>
    </p:spTree>
    <p:extLst>
      <p:ext uri="{BB962C8B-B14F-4D97-AF65-F5344CB8AC3E}">
        <p14:creationId xmlns:p14="http://schemas.microsoft.com/office/powerpoint/2010/main" val="3090488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491173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Introduction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1173" y="922021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About Me Info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491173" y="583466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About 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1173" y="3825898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Short Term Goals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491173" y="3487344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Short Term Goals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1173" y="6571058"/>
            <a:ext cx="6703695" cy="225431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491173" y="6232504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Long Term Goals</a:t>
            </a:r>
          </a:p>
        </p:txBody>
      </p:sp>
    </p:spTree>
    <p:extLst>
      <p:ext uri="{BB962C8B-B14F-4D97-AF65-F5344CB8AC3E}">
        <p14:creationId xmlns:p14="http://schemas.microsoft.com/office/powerpoint/2010/main" val="57965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3" y="200233"/>
            <a:ext cx="3210944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0715" y="2843774"/>
            <a:ext cx="6703695" cy="1867183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620714" y="2542548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Work Experience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34352" y="6973729"/>
            <a:ext cx="6703695" cy="2225909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534352" y="6635174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References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083077-EDE6-406C-B0EE-9396EC56A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8011" y="211907"/>
            <a:ext cx="3210943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301483-8ED9-45EB-B081-91871FC855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4353" y="532304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Phone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9B0E7C0-6AB7-4EB0-9000-2B338D3117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8009" y="550462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City, State, Zip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44F01B-41F5-4AEE-BA8D-6E7655814E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3444" y="858761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Email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E0362A-4BE1-4C3F-8628-0DD5FE9F9B03}"/>
              </a:ext>
            </a:extLst>
          </p:cNvPr>
          <p:cNvCxnSpPr>
            <a:cxnSpLocks/>
          </p:cNvCxnSpPr>
          <p:nvPr userDrawn="1"/>
        </p:nvCxnSpPr>
        <p:spPr>
          <a:xfrm flipH="1">
            <a:off x="543444" y="1208990"/>
            <a:ext cx="67809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91D4CD7-6A11-4357-BB8C-7B224D3F43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3444" y="5036848"/>
            <a:ext cx="6703695" cy="1627279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Education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E2286B-187A-41AC-A055-44DE26A8CBEE}"/>
              </a:ext>
            </a:extLst>
          </p:cNvPr>
          <p:cNvSpPr txBox="1"/>
          <p:nvPr userDrawn="1"/>
        </p:nvSpPr>
        <p:spPr>
          <a:xfrm>
            <a:off x="543444" y="4698293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Education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9FFC2281-B079-4125-860C-BA2ED882D22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37616F6A-F2F7-475B-BE2B-A56E3F27AE96}" type="datetime1">
              <a:rPr lang="en-US" smtClean="0"/>
              <a:t>2/9/2023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A95A82A-5179-4FBF-BE88-B9260CE01A5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C6D4FAE3-35DE-4E95-BBD2-7B13DEA51F8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60DE99B-416D-42B0-BF40-67421DF8BBE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20714" y="1505098"/>
            <a:ext cx="6703695" cy="961871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A18EA7E-A962-4054-B962-47845CB441DC}"/>
              </a:ext>
            </a:extLst>
          </p:cNvPr>
          <p:cNvSpPr txBox="1"/>
          <p:nvPr userDrawn="1"/>
        </p:nvSpPr>
        <p:spPr>
          <a:xfrm>
            <a:off x="620714" y="1204022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03527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Resu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3" y="200233"/>
            <a:ext cx="3210944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Name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6625" y="2620967"/>
            <a:ext cx="6703695" cy="1526492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586625" y="2282412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Work Experience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B57E9E8C-CC60-4D4A-9946-E173DB684F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86625" y="6342950"/>
            <a:ext cx="6703695" cy="1431229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Long Term Goals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DD5E98-2A78-425D-81B8-11582FCA4457}"/>
              </a:ext>
            </a:extLst>
          </p:cNvPr>
          <p:cNvSpPr txBox="1"/>
          <p:nvPr userDrawn="1"/>
        </p:nvSpPr>
        <p:spPr>
          <a:xfrm>
            <a:off x="586625" y="6004396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Long Term Goals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083077-EDE6-406C-B0EE-9396EC56A3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118011" y="211907"/>
            <a:ext cx="3210943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Address</a:t>
            </a:r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6301483-8ED9-45EB-B081-91871FC855E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34353" y="532304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Phone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09B0E7C0-6AB7-4EB0-9000-2B338D3117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118009" y="550462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City, State, Zip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5944F01B-41F5-4AEE-BA8D-6E7655814EF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3444" y="858761"/>
            <a:ext cx="3210945" cy="301752"/>
          </a:xfrm>
        </p:spPr>
        <p:txBody>
          <a:bodyPr>
            <a:no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Email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DE0362A-4BE1-4C3F-8628-0DD5FE9F9B03}"/>
              </a:ext>
            </a:extLst>
          </p:cNvPr>
          <p:cNvCxnSpPr>
            <a:cxnSpLocks/>
          </p:cNvCxnSpPr>
          <p:nvPr userDrawn="1"/>
        </p:nvCxnSpPr>
        <p:spPr>
          <a:xfrm flipH="1">
            <a:off x="543444" y="1208990"/>
            <a:ext cx="679005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7">
            <a:extLst>
              <a:ext uri="{FF2B5EF4-FFF2-40B4-BE49-F238E27FC236}">
                <a16:creationId xmlns:a16="http://schemas.microsoft.com/office/drawing/2014/main" id="{E91D4CD7-6A11-4357-BB8C-7B224D3F43F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86625" y="4468671"/>
            <a:ext cx="6703695" cy="1539239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Education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E2286B-187A-41AC-A055-44DE26A8CBEE}"/>
              </a:ext>
            </a:extLst>
          </p:cNvPr>
          <p:cNvSpPr txBox="1"/>
          <p:nvPr userDrawn="1"/>
        </p:nvSpPr>
        <p:spPr>
          <a:xfrm>
            <a:off x="586625" y="4130118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Education</a:t>
            </a:r>
          </a:p>
        </p:txBody>
      </p:sp>
      <p:sp>
        <p:nvSpPr>
          <p:cNvPr id="26" name="Date Placeholder 25">
            <a:extLst>
              <a:ext uri="{FF2B5EF4-FFF2-40B4-BE49-F238E27FC236}">
                <a16:creationId xmlns:a16="http://schemas.microsoft.com/office/drawing/2014/main" id="{9FFC2281-B079-4125-860C-BA2ED882D22A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37616F6A-F2F7-475B-BE2B-A56E3F27AE96}" type="datetime1">
              <a:rPr lang="en-US" smtClean="0"/>
              <a:t>2/11/2023</a:t>
            </a:fld>
            <a:endParaRPr lang="en-US"/>
          </a:p>
        </p:txBody>
      </p:sp>
      <p:sp>
        <p:nvSpPr>
          <p:cNvPr id="27" name="Footer Placeholder 26">
            <a:extLst>
              <a:ext uri="{FF2B5EF4-FFF2-40B4-BE49-F238E27FC236}">
                <a16:creationId xmlns:a16="http://schemas.microsoft.com/office/drawing/2014/main" id="{DA95A82A-5179-4FBF-BE88-B9260CE01A5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Slide Number Placeholder 27">
            <a:extLst>
              <a:ext uri="{FF2B5EF4-FFF2-40B4-BE49-F238E27FC236}">
                <a16:creationId xmlns:a16="http://schemas.microsoft.com/office/drawing/2014/main" id="{C6D4FAE3-35DE-4E95-BBD2-7B13DEA51F8F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6803B8BB-94A8-4EE4-AF99-09AC8DF06EC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86625" y="8067882"/>
            <a:ext cx="6703695" cy="1254768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References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F1EEA29-DE91-4E7D-94A5-584604216C44}"/>
              </a:ext>
            </a:extLst>
          </p:cNvPr>
          <p:cNvSpPr txBox="1"/>
          <p:nvPr userDrawn="1"/>
        </p:nvSpPr>
        <p:spPr>
          <a:xfrm>
            <a:off x="586625" y="7729328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References</a:t>
            </a:r>
          </a:p>
        </p:txBody>
      </p:sp>
      <p:sp>
        <p:nvSpPr>
          <p:cNvPr id="20" name="Text Placeholder 7">
            <a:extLst>
              <a:ext uri="{FF2B5EF4-FFF2-40B4-BE49-F238E27FC236}">
                <a16:creationId xmlns:a16="http://schemas.microsoft.com/office/drawing/2014/main" id="{5AD50E13-089C-4C7F-978D-EF48C9BC392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0714" y="1505098"/>
            <a:ext cx="6703695" cy="803889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Work Experience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2FE2494-A4B5-4659-BF0D-1A0739040DD0}"/>
              </a:ext>
            </a:extLst>
          </p:cNvPr>
          <p:cNvSpPr txBox="1"/>
          <p:nvPr userDrawn="1"/>
        </p:nvSpPr>
        <p:spPr>
          <a:xfrm>
            <a:off x="620714" y="1204022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21342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s And Abili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Skills And Abilities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922020"/>
            <a:ext cx="6703695" cy="3781958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Skills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5EE166-4E42-4E72-875B-57E967265C50}"/>
              </a:ext>
            </a:extLst>
          </p:cNvPr>
          <p:cNvSpPr txBox="1"/>
          <p:nvPr userDrawn="1"/>
        </p:nvSpPr>
        <p:spPr>
          <a:xfrm>
            <a:off x="534354" y="583466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Skills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C7FB44B-9F06-45C9-8F3B-257F420BBE3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4354" y="5167016"/>
            <a:ext cx="6703695" cy="377966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Abilities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EE5A0B2-6B38-4FF3-8F6C-9669240DD32C}"/>
              </a:ext>
            </a:extLst>
          </p:cNvPr>
          <p:cNvSpPr txBox="1"/>
          <p:nvPr userDrawn="1"/>
        </p:nvSpPr>
        <p:spPr>
          <a:xfrm>
            <a:off x="534354" y="4828462"/>
            <a:ext cx="6703695" cy="32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40" b="1" dirty="0"/>
              <a:t>Abilities</a:t>
            </a:r>
          </a:p>
        </p:txBody>
      </p:sp>
    </p:spTree>
    <p:extLst>
      <p:ext uri="{BB962C8B-B14F-4D97-AF65-F5344CB8AC3E}">
        <p14:creationId xmlns:p14="http://schemas.microsoft.com/office/powerpoint/2010/main" val="156191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tk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D0A81-7E36-44B2-8152-220A96A86950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D643D9-5FE0-40D0-8348-34FBEAA8B981}"/>
              </a:ext>
            </a:extLst>
          </p:cNvPr>
          <p:cNvSpPr txBox="1"/>
          <p:nvPr userDrawn="1"/>
        </p:nvSpPr>
        <p:spPr>
          <a:xfrm>
            <a:off x="491173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Work Sample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C30DC142-E974-44F6-8235-1472549D11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7534" y="705485"/>
            <a:ext cx="6660515" cy="575542"/>
          </a:xfrm>
        </p:spPr>
        <p:txBody>
          <a:bodyPr>
            <a:normAutofit/>
          </a:bodyPr>
          <a:lstStyle>
            <a:lvl1pPr marL="0" indent="0">
              <a:buNone/>
              <a:defRPr sz="2640" b="1"/>
            </a:lvl1pPr>
          </a:lstStyle>
          <a:p>
            <a:pPr lvl="0"/>
            <a:r>
              <a:rPr lang="en-US" dirty="0"/>
              <a:t>Click to edit Work Sample Title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FADEF2DE-BA84-4102-B8A7-0634720632D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77534" y="1694046"/>
            <a:ext cx="3177328" cy="26293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5DE06EE7-F31A-4643-87D6-817668F5743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4023222" y="1694046"/>
            <a:ext cx="3177328" cy="262930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4A1EF8C-39D5-43DD-921C-E354AFC0C4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4354" y="4377115"/>
            <a:ext cx="3220508" cy="934243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</a:lstStyle>
          <a:p>
            <a:pPr lvl="0"/>
            <a:r>
              <a:rPr lang="en-US" sz="1320" dirty="0"/>
              <a:t>Click to edit Picture Description</a:t>
            </a:r>
            <a:endParaRPr lang="en-US" dirty="0"/>
          </a:p>
        </p:txBody>
      </p:sp>
      <p:sp>
        <p:nvSpPr>
          <p:cNvPr id="19" name="Text Placeholder 17">
            <a:extLst>
              <a:ext uri="{FF2B5EF4-FFF2-40B4-BE49-F238E27FC236}">
                <a16:creationId xmlns:a16="http://schemas.microsoft.com/office/drawing/2014/main" id="{15204D74-D8F7-4666-915D-09E40783301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17542" y="4377115"/>
            <a:ext cx="3220508" cy="934243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</a:lstStyle>
          <a:p>
            <a:pPr lvl="0"/>
            <a:r>
              <a:rPr lang="en-US" sz="1320" dirty="0"/>
              <a:t>Click to edit Picture Description</a:t>
            </a:r>
            <a:endParaRPr lang="en-US" dirty="0"/>
          </a:p>
        </p:txBody>
      </p:sp>
      <p:sp>
        <p:nvSpPr>
          <p:cNvPr id="20" name="Text Placeholder 17">
            <a:extLst>
              <a:ext uri="{FF2B5EF4-FFF2-40B4-BE49-F238E27FC236}">
                <a16:creationId xmlns:a16="http://schemas.microsoft.com/office/drawing/2014/main" id="{345B48DE-601D-41E0-BF33-780EB71B998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4505" y="5433674"/>
            <a:ext cx="6713544" cy="3679256"/>
          </a:xfrm>
        </p:spPr>
        <p:txBody>
          <a:bodyPr>
            <a:normAutofit/>
          </a:bodyPr>
          <a:lstStyle>
            <a:lvl1pPr marL="0" indent="0">
              <a:buNone/>
              <a:defRPr sz="1320"/>
            </a:lvl1pPr>
          </a:lstStyle>
          <a:p>
            <a:pPr lvl="0"/>
            <a:r>
              <a:rPr lang="en-US" sz="1320" dirty="0"/>
              <a:t>Click to edit Work Sample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85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anscripts, Degrees, Licenses, and Certific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0"/>
            <a:ext cx="6703695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Transcripts, Degrees, Licenses, and Certifications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974409"/>
            <a:ext cx="6703695" cy="8007977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Transcripts, Degrees, Licenses, and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140692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minars and Worksho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CD4679-44FF-41DB-8FBD-48BAEC84C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74176-D11F-4AA5-9F31-9D13F2E07562}" type="datetime1">
              <a:rPr lang="en-US" smtClean="0"/>
              <a:t>2/9/2023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49B543-64EC-43AF-A1C6-D2CC6A7E7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525FDA-F213-4722-9399-A26EB198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5571E5-3800-45C6-BDD8-99535525FCD4}"/>
              </a:ext>
            </a:extLst>
          </p:cNvPr>
          <p:cNvSpPr txBox="1"/>
          <p:nvPr userDrawn="1"/>
        </p:nvSpPr>
        <p:spPr>
          <a:xfrm>
            <a:off x="534354" y="1"/>
            <a:ext cx="6703695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80" b="1" dirty="0"/>
              <a:t>Seminars and Workshops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DB161DE-F14B-4046-90DE-CB48194CD6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4354" y="575542"/>
            <a:ext cx="6703695" cy="8406844"/>
          </a:xfrm>
        </p:spPr>
        <p:txBody>
          <a:bodyPr>
            <a:normAutofit/>
          </a:bodyPr>
          <a:lstStyle>
            <a:lvl1pPr marL="0" indent="0">
              <a:buNone/>
              <a:defRPr sz="1320">
                <a:latin typeface="+mn-lt"/>
              </a:defRPr>
            </a:lvl1pPr>
          </a:lstStyle>
          <a:p>
            <a:pPr lvl="0"/>
            <a:r>
              <a:rPr lang="en-US" dirty="0"/>
              <a:t>Click to edit list of Seminars and Workshops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3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7EAC6-4A09-4468-ADFF-AB293C283C7C}" type="datetime1">
              <a:rPr lang="en-US" smtClean="0"/>
              <a:t>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137D1-68B0-4347-B824-185318622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94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74" r:id="rId7"/>
    <p:sldLayoutId id="2147483685" r:id="rId8"/>
    <p:sldLayoutId id="2147483687" r:id="rId9"/>
    <p:sldLayoutId id="2147483686" r:id="rId10"/>
    <p:sldLayoutId id="2147483688" r:id="rId11"/>
    <p:sldLayoutId id="2147483689" r:id="rId12"/>
    <p:sldLayoutId id="2147483690" r:id="rId13"/>
    <p:sldLayoutId id="2147483691" r:id="rId14"/>
    <p:sldLayoutId id="2147483679" r:id="rId15"/>
    <p:sldLayoutId id="2147483704" r:id="rId16"/>
    <p:sldLayoutId id="2147483705" r:id="rId17"/>
    <p:sldLayoutId id="2147483706" r:id="rId18"/>
    <p:sldLayoutId id="2147483707" r:id="rId19"/>
    <p:sldLayoutId id="2147483708" r:id="rId20"/>
    <p:sldLayoutId id="2147483709" r:id="rId21"/>
  </p:sldLayoutIdLst>
  <p:hf hdr="0" ft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D60B-44CF-4D86-9727-908906623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CD042-E17D-4D4B-A48F-9E5319792F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66A0DE-A941-4E22-A472-4586BFC2C2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8EED2324-F6C3-4591-B33E-8C43EA6B20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797690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FBF51E3-E8DF-419A-9A6B-FF257F370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10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FDA43F-486B-4819-8DBD-FE0C2EE5D5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25A22A-E3B0-4A27-896E-3E58F3ECB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11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47E3A-80C8-4344-BED9-95023CDBB31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5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EEA5F3E-E37A-4A98-8FFE-B04D1918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12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B8329-3433-48C8-B6CB-53CDE9728A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125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27CC60-30C3-416E-82A9-41239DAB6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13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88F92A-B7F6-487A-A7D0-843CED6918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576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1731911-DFE8-48A0-A920-3496C726A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14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A70BB3-7F11-43E1-93B1-24336A8704A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48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338477-AE09-493A-8B94-19ADDDAE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2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69F4BD-4544-43AA-B69B-95104B4B0D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tabLst>
                <a:tab pos="5486400" algn="l"/>
              </a:tabLst>
            </a:pPr>
            <a:r>
              <a:rPr lang="en-US" dirty="0"/>
              <a:t>Introduction	3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Light Résumé	4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Full Résumé	5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Skills and Abilities	6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Work Samples	7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Transcripts, Degrees, Licenses, and Certifications	8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Seminars and Workshops	9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Awards and Honors	10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Test Results	11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Newspaper/Magazine Clippings	12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Testimonials and Letters of Recommendations	13</a:t>
            </a:r>
          </a:p>
          <a:p>
            <a:pPr>
              <a:tabLst>
                <a:tab pos="5486400" algn="l"/>
              </a:tabLst>
            </a:pPr>
            <a:r>
              <a:rPr lang="en-US" dirty="0"/>
              <a:t>References	14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5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D64EF2-DD24-4FEF-A53E-D6DFAE35C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3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39799-EE35-4CA5-A70F-CBE532716F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CD9A4F-08AE-43DE-A8E5-63EA24B8027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B88DEE-B7E2-4E05-9459-48AB938EB1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8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6DA8318-F0DF-4D09-961A-29A4476603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CBD-B5BB-4924-86D6-4D9298EC55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B854C2-F4B8-4D8F-9EBD-B5DF8759AC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CC1A42-FDE2-4ED1-A2AF-156175F8A1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2EB7450-72F5-49F9-9D9A-F76A4297660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3D62CDE-C85A-4FEB-A4F0-416E8DC9CB9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2A7D52C-212E-4BF2-B830-68BC8F01166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64EB16-AB4C-42C2-A405-AD64358099C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C4F2313-9A49-4633-B2CE-34D0A660F48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4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DCB35E0-C5B9-4E9F-9F42-CE75F314434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328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B28EDB-298D-4094-B6F3-34C0171183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CDB99-6D2A-4AEF-BFE1-67A2024ED37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4044C-A6C3-4C39-97FE-CF028B2B2D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D87AF-9A5A-451E-AD6F-70DC1E71004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B9BBE7-8AC7-4B8E-8213-6348041F3DB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73514AF-2D65-404F-9FCD-2C230187DDA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7DC94D3-41BF-4EE4-A104-AEFD868617A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B59651-0D35-40E7-B9D7-DBFF5F5C627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3B7277A-907A-444E-8108-AAEF6968E72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5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DDD1E7-B9E3-44CF-BE1E-FD67540FB9B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F5BFEF8-399B-44B0-B281-A4497CBFF5A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4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347E89-F862-4FD5-95A8-DCDC0E9FE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6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FDF0-D2CD-4CBA-96FD-7957529B25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865F80-5639-43BB-8297-6D472774725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4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18FD26-2CA1-4E29-A561-D48878DD9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7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8C1EE-F011-4450-8535-351B71FAC7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DF8234-ADB6-4802-9FB2-2CBAE667D38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6D1277BD-7A49-498E-8A85-D5A0CC79FBA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2258448-C474-4BC1-9805-9065544FF3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A9A358F-E0B7-4136-A1D0-8AA0179ECB5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988B774-5D36-4DE2-9E3E-DDE647C2EDB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72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7DF24D6-1010-41AE-8D4B-A43B88CFA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8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64F929-8706-4380-AE36-E23DA14F15A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59EB3F-CB05-4435-AB9A-3AB5F24B4329}"/>
              </a:ext>
            </a:extLst>
          </p:cNvPr>
          <p:cNvSpPr txBox="1"/>
          <p:nvPr/>
        </p:nvSpPr>
        <p:spPr>
          <a:xfrm>
            <a:off x="534353" y="9025511"/>
            <a:ext cx="6703695" cy="2954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20" b="1" dirty="0"/>
              <a:t>Following pages show copies of my listed Transcripts, Degrees, Licenses, and Certifications</a:t>
            </a:r>
          </a:p>
        </p:txBody>
      </p:sp>
    </p:spTree>
    <p:extLst>
      <p:ext uri="{BB962C8B-B14F-4D97-AF65-F5344CB8AC3E}">
        <p14:creationId xmlns:p14="http://schemas.microsoft.com/office/powerpoint/2010/main" val="3679630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8CA0D-AC6A-4D9E-9EB9-A315479914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5AD040-5D6E-46DE-ADA0-F8D4EBB43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137D1-68B0-4347-B824-185318622A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533"/>
      </p:ext>
    </p:extLst>
  </p:cSld>
  <p:clrMapOvr>
    <a:masterClrMapping/>
  </p:clrMapOvr>
</p:sld>
</file>

<file path=ppt/theme/theme1.xml><?xml version="1.0" encoding="utf-8"?>
<a:theme xmlns:a="http://schemas.openxmlformats.org/drawingml/2006/main" name="Create A Portfoli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36118</TotalTime>
  <Words>88</Words>
  <Application>Microsoft Office PowerPoint</Application>
  <PresentationFormat>Custom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Create A Portfolio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Cosmedika USA Training</dc:creator>
  <cp:lastModifiedBy>Cosmedika USA Training</cp:lastModifiedBy>
  <cp:revision>41</cp:revision>
  <dcterms:created xsi:type="dcterms:W3CDTF">2022-12-20T04:02:15Z</dcterms:created>
  <dcterms:modified xsi:type="dcterms:W3CDTF">2023-02-11T15:55:33Z</dcterms:modified>
</cp:coreProperties>
</file>