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63" r:id="rId2"/>
    <p:sldId id="264" r:id="rId3"/>
    <p:sldId id="265" r:id="rId4"/>
    <p:sldId id="277" r:id="rId5"/>
    <p:sldId id="279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146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EE80F-4CCE-4A24-B2D7-A2337B1ED049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5DC87-1F2D-40AB-B196-172C91DD8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1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2930" y="1631092"/>
            <a:ext cx="6606540" cy="535516"/>
          </a:xfrm>
        </p:spPr>
        <p:txBody>
          <a:bodyPr anchor="b">
            <a:normAutofit/>
          </a:bodyPr>
          <a:lstStyle>
            <a:lvl1pPr algn="ctr">
              <a:defRPr sz="3080"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your full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2930" y="2571647"/>
            <a:ext cx="6606540" cy="1045420"/>
          </a:xfrm>
        </p:spPr>
        <p:txBody>
          <a:bodyPr>
            <a:normAutofit/>
          </a:bodyPr>
          <a:lstStyle>
            <a:lvl1pPr marL="0" indent="0" algn="ctr">
              <a:buNone/>
              <a:defRPr sz="264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dirty="0"/>
              <a:t>Click to enter sub-information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17C9-DD66-4EA9-8C42-2B81B1209C58}" type="datetime1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473A6FD-7DAB-4808-B85E-DAFA506EEB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931" y="4054793"/>
            <a:ext cx="6655118" cy="2387124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</a:lstStyle>
          <a:p>
            <a:r>
              <a:rPr lang="en-US" dirty="0"/>
              <a:t>Click to enter contact information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ED5A900-B18A-4E58-AE42-606DA3F3A9E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3143" y="6925628"/>
            <a:ext cx="2914650" cy="1728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your picture</a:t>
            </a:r>
          </a:p>
        </p:txBody>
      </p:sp>
    </p:spTree>
    <p:extLst>
      <p:ext uri="{BB962C8B-B14F-4D97-AF65-F5344CB8AC3E}">
        <p14:creationId xmlns:p14="http://schemas.microsoft.com/office/powerpoint/2010/main" val="309947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wards and Hon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63D6-EC1C-43D3-98D6-86C4107F01D7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Awards and Honors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575542"/>
            <a:ext cx="6703695" cy="840684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Awards and Honors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2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8CD8-C002-48F0-9E01-A82D285AB674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Test Results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575542"/>
            <a:ext cx="6703695" cy="840684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Test Results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534353" y="9025511"/>
            <a:ext cx="670369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20" b="1" dirty="0"/>
              <a:t>Following pages show copies of listed Test Results</a:t>
            </a:r>
          </a:p>
        </p:txBody>
      </p:sp>
    </p:spTree>
    <p:extLst>
      <p:ext uri="{BB962C8B-B14F-4D97-AF65-F5344CB8AC3E}">
        <p14:creationId xmlns:p14="http://schemas.microsoft.com/office/powerpoint/2010/main" val="2070892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spaper/Magazine Clipp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D305-130B-4117-8277-CF3F675CC255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Newspaper/Magazine Clippings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575542"/>
            <a:ext cx="6703695" cy="840684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Newspaper/Magazine Clippings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534353" y="9025511"/>
            <a:ext cx="670369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20" b="1" dirty="0"/>
              <a:t>Following pages show copies of listed Newspaper/Magazine Clippings</a:t>
            </a:r>
          </a:p>
        </p:txBody>
      </p:sp>
    </p:spTree>
    <p:extLst>
      <p:ext uri="{BB962C8B-B14F-4D97-AF65-F5344CB8AC3E}">
        <p14:creationId xmlns:p14="http://schemas.microsoft.com/office/powerpoint/2010/main" val="1293727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and Letters of Recomme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8C1A-28F9-4B6D-BBA0-ABED9696036E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0"/>
            <a:ext cx="6703695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Testimonials and Letters of Recommendations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1049518"/>
            <a:ext cx="6703695" cy="793286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Testimonials and Letters of Recommendations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534353" y="9025511"/>
            <a:ext cx="670369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20" b="1" dirty="0"/>
              <a:t>Following pages show copies of listed Testimonials and Letters of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59791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C38A-F0ED-4E34-BAB2-FFC3E9F472DB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References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575542"/>
            <a:ext cx="6703695" cy="840684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References</a:t>
            </a:r>
          </a:p>
        </p:txBody>
      </p:sp>
    </p:spTree>
    <p:extLst>
      <p:ext uri="{BB962C8B-B14F-4D97-AF65-F5344CB8AC3E}">
        <p14:creationId xmlns:p14="http://schemas.microsoft.com/office/powerpoint/2010/main" val="2829308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2808-0A3F-4A57-95CC-06C8FD519222}" type="datetime1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13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2930" y="1631092"/>
            <a:ext cx="6606540" cy="535516"/>
          </a:xfrm>
        </p:spPr>
        <p:txBody>
          <a:bodyPr anchor="b">
            <a:normAutofit/>
          </a:bodyPr>
          <a:lstStyle>
            <a:lvl1pPr algn="ctr">
              <a:defRPr sz="3080"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your full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2930" y="2571647"/>
            <a:ext cx="6606540" cy="1045420"/>
          </a:xfrm>
        </p:spPr>
        <p:txBody>
          <a:bodyPr>
            <a:normAutofit/>
          </a:bodyPr>
          <a:lstStyle>
            <a:lvl1pPr marL="0" indent="0" algn="ctr">
              <a:buNone/>
              <a:defRPr sz="264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dirty="0"/>
              <a:t>Click to enter sub-information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6278-D9E0-48F4-867A-CF892739D5EF}" type="datetime1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473A6FD-7DAB-4808-B85E-DAFA506EEB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931" y="4054793"/>
            <a:ext cx="6655118" cy="2387124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</a:lstStyle>
          <a:p>
            <a:r>
              <a:rPr lang="en-US" dirty="0"/>
              <a:t>Click to enter contact information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ED5A900-B18A-4E58-AE42-606DA3F3A9E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3143" y="6925628"/>
            <a:ext cx="2914650" cy="1728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your picture</a:t>
            </a:r>
          </a:p>
        </p:txBody>
      </p:sp>
    </p:spTree>
    <p:extLst>
      <p:ext uri="{BB962C8B-B14F-4D97-AF65-F5344CB8AC3E}">
        <p14:creationId xmlns:p14="http://schemas.microsoft.com/office/powerpoint/2010/main" val="343346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7EDD-3CD1-49A2-A6B2-2F056525B5DF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314326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Table Of Contents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1236344"/>
            <a:ext cx="6703695" cy="8086306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Table Info</a:t>
            </a:r>
          </a:p>
        </p:txBody>
      </p:sp>
    </p:spTree>
    <p:extLst>
      <p:ext uri="{BB962C8B-B14F-4D97-AF65-F5344CB8AC3E}">
        <p14:creationId xmlns:p14="http://schemas.microsoft.com/office/powerpoint/2010/main" val="711104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A437-E6CB-488A-84CA-C400200E9F74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491173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Introduction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173" y="922021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About Me Info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491173" y="583466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About 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1173" y="3825898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Short Term Goals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491173" y="3487344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Short Term Goals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57E9E8C-CC60-4D4A-9946-E173DB684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1173" y="6571058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Long Term Goals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D5E98-2A78-425D-81B8-11582FCA4457}"/>
              </a:ext>
            </a:extLst>
          </p:cNvPr>
          <p:cNvSpPr txBox="1"/>
          <p:nvPr userDrawn="1"/>
        </p:nvSpPr>
        <p:spPr>
          <a:xfrm>
            <a:off x="491173" y="6232504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Long Term Goals</a:t>
            </a:r>
          </a:p>
        </p:txBody>
      </p:sp>
    </p:spTree>
    <p:extLst>
      <p:ext uri="{BB962C8B-B14F-4D97-AF65-F5344CB8AC3E}">
        <p14:creationId xmlns:p14="http://schemas.microsoft.com/office/powerpoint/2010/main" val="1943064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hort 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3" y="200233"/>
            <a:ext cx="3210944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2079" y="1547545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582079" y="1208991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Work Experience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57E9E8C-CC60-4D4A-9946-E173DB684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2079" y="6751212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Long Term Goals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D5E98-2A78-425D-81B8-11582FCA4457}"/>
              </a:ext>
            </a:extLst>
          </p:cNvPr>
          <p:cNvSpPr txBox="1"/>
          <p:nvPr userDrawn="1"/>
        </p:nvSpPr>
        <p:spPr>
          <a:xfrm>
            <a:off x="582079" y="6412657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Long Term Goals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0083077-EDE6-406C-B0EE-9396EC56A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8011" y="211907"/>
            <a:ext cx="3210943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Address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301483-8ED9-45EB-B081-91871FC855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4353" y="532304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Phone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9B0E7C0-6AB7-4EB0-9000-2B338D3117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18009" y="550462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City, State, Zip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44F01B-41F5-4AEE-BA8D-6E7655814E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3444" y="858761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Email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E0362A-4BE1-4C3F-8628-0DD5FE9F9B03}"/>
              </a:ext>
            </a:extLst>
          </p:cNvPr>
          <p:cNvCxnSpPr>
            <a:cxnSpLocks/>
          </p:cNvCxnSpPr>
          <p:nvPr userDrawn="1"/>
        </p:nvCxnSpPr>
        <p:spPr>
          <a:xfrm flipH="1">
            <a:off x="543444" y="1208990"/>
            <a:ext cx="67809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E91D4CD7-6A11-4357-BB8C-7B224D3F43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2079" y="4138525"/>
            <a:ext cx="6703695" cy="225431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Education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E2286B-187A-41AC-A055-44DE26A8CBEE}"/>
              </a:ext>
            </a:extLst>
          </p:cNvPr>
          <p:cNvSpPr txBox="1"/>
          <p:nvPr userDrawn="1"/>
        </p:nvSpPr>
        <p:spPr>
          <a:xfrm>
            <a:off x="582079" y="3799970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Education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9FFC2281-B079-4125-860C-BA2ED882D22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4B5C8FE-122D-45E4-8940-E37ADF33C785}" type="datetime1">
              <a:rPr lang="en-US" smtClean="0"/>
              <a:t>3/30/2025</a:t>
            </a:fld>
            <a:endParaRPr lang="en-US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DA95A82A-5179-4FBF-BE88-B9260CE01A5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C6D4FAE3-35DE-4E95-BBD2-7B13DEA51F8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C54B-492A-46DA-8E77-3F28E6995359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314326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Table Of Contents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1236344"/>
            <a:ext cx="6703695" cy="8086306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Table Info</a:t>
            </a:r>
          </a:p>
        </p:txBody>
      </p:sp>
    </p:spTree>
    <p:extLst>
      <p:ext uri="{BB962C8B-B14F-4D97-AF65-F5344CB8AC3E}">
        <p14:creationId xmlns:p14="http://schemas.microsoft.com/office/powerpoint/2010/main" val="2558223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ong 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3" y="200233"/>
            <a:ext cx="3210944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625" y="1547545"/>
            <a:ext cx="6703695" cy="1809473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586625" y="1208991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Work Experience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57E9E8C-CC60-4D4A-9946-E173DB684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6625" y="5925512"/>
            <a:ext cx="6703695" cy="1810512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Long Term Goals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D5E98-2A78-425D-81B8-11582FCA4457}"/>
              </a:ext>
            </a:extLst>
          </p:cNvPr>
          <p:cNvSpPr txBox="1"/>
          <p:nvPr userDrawn="1"/>
        </p:nvSpPr>
        <p:spPr>
          <a:xfrm>
            <a:off x="586625" y="5586958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Long Term Goals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0083077-EDE6-406C-B0EE-9396EC56A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8011" y="211907"/>
            <a:ext cx="3210943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Address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301483-8ED9-45EB-B081-91871FC855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4353" y="532304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Phone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9B0E7C0-6AB7-4EB0-9000-2B338D3117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18009" y="550462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City, State, Zip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44F01B-41F5-4AEE-BA8D-6E7655814E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3444" y="858761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Email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E0362A-4BE1-4C3F-8628-0DD5FE9F9B03}"/>
              </a:ext>
            </a:extLst>
          </p:cNvPr>
          <p:cNvCxnSpPr>
            <a:cxnSpLocks/>
          </p:cNvCxnSpPr>
          <p:nvPr userDrawn="1"/>
        </p:nvCxnSpPr>
        <p:spPr>
          <a:xfrm flipH="1">
            <a:off x="543444" y="1208990"/>
            <a:ext cx="67900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E91D4CD7-6A11-4357-BB8C-7B224D3F43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6625" y="3733180"/>
            <a:ext cx="6703695" cy="1810512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Education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E2286B-187A-41AC-A055-44DE26A8CBEE}"/>
              </a:ext>
            </a:extLst>
          </p:cNvPr>
          <p:cNvSpPr txBox="1"/>
          <p:nvPr userDrawn="1"/>
        </p:nvSpPr>
        <p:spPr>
          <a:xfrm>
            <a:off x="586625" y="3394627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Education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9FFC2281-B079-4125-860C-BA2ED882D22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60E94A5-3D21-4DF9-837F-CB25B8092729}" type="datetime1">
              <a:rPr lang="en-US" smtClean="0"/>
              <a:t>3/30/2025</a:t>
            </a:fld>
            <a:endParaRPr lang="en-US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DA95A82A-5179-4FBF-BE88-B9260CE01A5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C6D4FAE3-35DE-4E95-BBD2-7B13DEA51F8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6803B8BB-94A8-4EE4-AF99-09AC8DF06EC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6625" y="8067882"/>
            <a:ext cx="6703695" cy="125476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1EEA29-DE91-4E7D-94A5-584604216C44}"/>
              </a:ext>
            </a:extLst>
          </p:cNvPr>
          <p:cNvSpPr txBox="1"/>
          <p:nvPr userDrawn="1"/>
        </p:nvSpPr>
        <p:spPr>
          <a:xfrm>
            <a:off x="586625" y="7729328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28772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kills And Ab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2D07-110F-4F75-81C2-70A1494988ED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Skills And Abilities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922020"/>
            <a:ext cx="6703695" cy="378195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Skills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534354" y="583466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Skills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4354" y="5167016"/>
            <a:ext cx="6703695" cy="377966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Abilities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534354" y="4828462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Abilities</a:t>
            </a:r>
          </a:p>
        </p:txBody>
      </p:sp>
    </p:spTree>
    <p:extLst>
      <p:ext uri="{BB962C8B-B14F-4D97-AF65-F5344CB8AC3E}">
        <p14:creationId xmlns:p14="http://schemas.microsoft.com/office/powerpoint/2010/main" val="309048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173" y="648586"/>
            <a:ext cx="6703695" cy="8537943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About Me Info, Short-Term Goals, and Long -Term Goals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764C-A164-4C51-9095-894D5238DD82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491173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7965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3" y="200233"/>
            <a:ext cx="3210944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715" y="2843774"/>
            <a:ext cx="6703695" cy="1867183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620714" y="2542548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Work Experience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57E9E8C-CC60-4D4A-9946-E173DB684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352" y="6973729"/>
            <a:ext cx="6703695" cy="2225909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Long Term Goals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D5E98-2A78-425D-81B8-11582FCA4457}"/>
              </a:ext>
            </a:extLst>
          </p:cNvPr>
          <p:cNvSpPr txBox="1"/>
          <p:nvPr userDrawn="1"/>
        </p:nvSpPr>
        <p:spPr>
          <a:xfrm>
            <a:off x="534352" y="6635174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References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0083077-EDE6-406C-B0EE-9396EC56A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8011" y="211907"/>
            <a:ext cx="3210943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Address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301483-8ED9-45EB-B081-91871FC855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4353" y="532304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Phone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9B0E7C0-6AB7-4EB0-9000-2B338D3117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18009" y="550462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City, State, Zip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44F01B-41F5-4AEE-BA8D-6E7655814E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3444" y="858761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Email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E0362A-4BE1-4C3F-8628-0DD5FE9F9B03}"/>
              </a:ext>
            </a:extLst>
          </p:cNvPr>
          <p:cNvCxnSpPr>
            <a:cxnSpLocks/>
          </p:cNvCxnSpPr>
          <p:nvPr userDrawn="1"/>
        </p:nvCxnSpPr>
        <p:spPr>
          <a:xfrm flipH="1">
            <a:off x="543444" y="1208990"/>
            <a:ext cx="67809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E91D4CD7-6A11-4357-BB8C-7B224D3F43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3444" y="5036848"/>
            <a:ext cx="6703695" cy="1627279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Education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E2286B-187A-41AC-A055-44DE26A8CBEE}"/>
              </a:ext>
            </a:extLst>
          </p:cNvPr>
          <p:cNvSpPr txBox="1"/>
          <p:nvPr userDrawn="1"/>
        </p:nvSpPr>
        <p:spPr>
          <a:xfrm>
            <a:off x="543444" y="4698293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Education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9FFC2281-B079-4125-860C-BA2ED882D22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9FEB59DC-915C-45E4-A91F-1487CFAD9637}" type="datetime1">
              <a:rPr lang="en-US" smtClean="0"/>
              <a:t>3/30/2025</a:t>
            </a:fld>
            <a:endParaRPr lang="en-US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DA95A82A-5179-4FBF-BE88-B9260CE01A5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C6D4FAE3-35DE-4E95-BBD2-7B13DEA51F8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60DE99B-416D-42B0-BF40-67421DF8BB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714" y="1505098"/>
            <a:ext cx="6703695" cy="961871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18EA7E-A962-4054-B962-47845CB441DC}"/>
              </a:ext>
            </a:extLst>
          </p:cNvPr>
          <p:cNvSpPr txBox="1"/>
          <p:nvPr userDrawn="1"/>
        </p:nvSpPr>
        <p:spPr>
          <a:xfrm>
            <a:off x="620714" y="1204022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03527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3" y="200233"/>
            <a:ext cx="3210944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625" y="2620967"/>
            <a:ext cx="6703695" cy="1526492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586625" y="2282412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Work Experience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57E9E8C-CC60-4D4A-9946-E173DB684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6625" y="6234942"/>
            <a:ext cx="6703695" cy="153923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Additional Sections 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0083077-EDE6-406C-B0EE-9396EC56A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8011" y="211907"/>
            <a:ext cx="3210943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Address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301483-8ED9-45EB-B081-91871FC855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4353" y="532304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Phone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9B0E7C0-6AB7-4EB0-9000-2B338D3117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18009" y="550462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City, State, Zip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44F01B-41F5-4AEE-BA8D-6E7655814E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3444" y="858761"/>
            <a:ext cx="3210945" cy="301752"/>
          </a:xfrm>
        </p:spPr>
        <p:txBody>
          <a:bodyPr>
            <a:no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Email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E0362A-4BE1-4C3F-8628-0DD5FE9F9B03}"/>
              </a:ext>
            </a:extLst>
          </p:cNvPr>
          <p:cNvCxnSpPr>
            <a:cxnSpLocks/>
          </p:cNvCxnSpPr>
          <p:nvPr userDrawn="1"/>
        </p:nvCxnSpPr>
        <p:spPr>
          <a:xfrm flipH="1">
            <a:off x="543444" y="1208990"/>
            <a:ext cx="67900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E91D4CD7-6A11-4357-BB8C-7B224D3F43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6625" y="4468671"/>
            <a:ext cx="6703695" cy="1539239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Education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E2286B-187A-41AC-A055-44DE26A8CBEE}"/>
              </a:ext>
            </a:extLst>
          </p:cNvPr>
          <p:cNvSpPr txBox="1"/>
          <p:nvPr userDrawn="1"/>
        </p:nvSpPr>
        <p:spPr>
          <a:xfrm>
            <a:off x="586625" y="4130118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Education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9FFC2281-B079-4125-860C-BA2ED882D22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94CC29C-33C2-45C4-A32C-5C5C0DCC7C9C}" type="datetime1">
              <a:rPr lang="en-US" smtClean="0"/>
              <a:t>3/30/2025</a:t>
            </a:fld>
            <a:endParaRPr lang="en-US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DA95A82A-5179-4FBF-BE88-B9260CE01A5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C6D4FAE3-35DE-4E95-BBD2-7B13DEA51F8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6803B8BB-94A8-4EE4-AF99-09AC8DF06EC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6625" y="8067882"/>
            <a:ext cx="6703695" cy="125476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1EEA29-DE91-4E7D-94A5-584604216C44}"/>
              </a:ext>
            </a:extLst>
          </p:cNvPr>
          <p:cNvSpPr txBox="1"/>
          <p:nvPr userDrawn="1"/>
        </p:nvSpPr>
        <p:spPr>
          <a:xfrm>
            <a:off x="586625" y="7729328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References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5AD50E13-089C-4C7F-978D-EF48C9BC3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0714" y="1505098"/>
            <a:ext cx="6703695" cy="803889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Work Experience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FE2494-A4B5-4659-BF0D-1A0739040DD0}"/>
              </a:ext>
            </a:extLst>
          </p:cNvPr>
          <p:cNvSpPr txBox="1"/>
          <p:nvPr userDrawn="1"/>
        </p:nvSpPr>
        <p:spPr>
          <a:xfrm>
            <a:off x="620714" y="1204022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2134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s And Ab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E294-03BD-463A-8BC7-E51CA583BD44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Skills And Abilities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922020"/>
            <a:ext cx="6703695" cy="3781958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Skills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5EE166-4E42-4E72-875B-57E967265C50}"/>
              </a:ext>
            </a:extLst>
          </p:cNvPr>
          <p:cNvSpPr txBox="1"/>
          <p:nvPr userDrawn="1"/>
        </p:nvSpPr>
        <p:spPr>
          <a:xfrm>
            <a:off x="534354" y="583466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Skills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C7FB44B-9F06-45C9-8F3B-257F420BBE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4354" y="5167016"/>
            <a:ext cx="6703695" cy="377966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Abilities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5A0B2-6B38-4FF3-8F6C-9669240DD32C}"/>
              </a:ext>
            </a:extLst>
          </p:cNvPr>
          <p:cNvSpPr txBox="1"/>
          <p:nvPr userDrawn="1"/>
        </p:nvSpPr>
        <p:spPr>
          <a:xfrm>
            <a:off x="534354" y="4828462"/>
            <a:ext cx="6703695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/>
              <a:t>Abilities</a:t>
            </a:r>
          </a:p>
        </p:txBody>
      </p:sp>
    </p:spTree>
    <p:extLst>
      <p:ext uri="{BB962C8B-B14F-4D97-AF65-F5344CB8AC3E}">
        <p14:creationId xmlns:p14="http://schemas.microsoft.com/office/powerpoint/2010/main" val="156191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tk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E54F-8DF7-46E0-963C-0ED2B78C6C9B}" type="datetime1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D643D9-5FE0-40D0-8348-34FBEAA8B981}"/>
              </a:ext>
            </a:extLst>
          </p:cNvPr>
          <p:cNvSpPr txBox="1"/>
          <p:nvPr userDrawn="1"/>
        </p:nvSpPr>
        <p:spPr>
          <a:xfrm>
            <a:off x="491173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Work Sample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30DC142-E974-44F6-8235-1472549D11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7534" y="705485"/>
            <a:ext cx="6660515" cy="575542"/>
          </a:xfrm>
        </p:spPr>
        <p:txBody>
          <a:bodyPr>
            <a:normAutofit/>
          </a:bodyPr>
          <a:lstStyle>
            <a:lvl1pPr marL="0" indent="0">
              <a:buNone/>
              <a:defRPr sz="2640" b="1"/>
            </a:lvl1pPr>
          </a:lstStyle>
          <a:p>
            <a:pPr lvl="0"/>
            <a:r>
              <a:rPr lang="en-US" dirty="0"/>
              <a:t>Click to edit Work Sample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ADEF2DE-BA84-4102-B8A7-0634720632D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7534" y="1694046"/>
            <a:ext cx="3177328" cy="26293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5DE06EE7-F31A-4643-87D6-817668F5743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23222" y="1694046"/>
            <a:ext cx="3177328" cy="26293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4A1EF8C-39D5-43DD-921C-E354AFC0C4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4354" y="4377115"/>
            <a:ext cx="3220508" cy="934243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</a:lstStyle>
          <a:p>
            <a:pPr lvl="0"/>
            <a:r>
              <a:rPr lang="en-US" sz="1320" dirty="0"/>
              <a:t>Click to edit Picture Description</a:t>
            </a:r>
            <a:endParaRPr lang="en-US" dirty="0"/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5204D74-D8F7-4666-915D-09E4078330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17542" y="4377115"/>
            <a:ext cx="3220508" cy="934243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</a:lstStyle>
          <a:p>
            <a:pPr lvl="0"/>
            <a:r>
              <a:rPr lang="en-US" sz="1320" dirty="0"/>
              <a:t>Click to edit Picture Description</a:t>
            </a:r>
            <a:endParaRPr lang="en-US" dirty="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345B48DE-601D-41E0-BF33-780EB71B998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4505" y="5433674"/>
            <a:ext cx="6713544" cy="3679256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</a:lstStyle>
          <a:p>
            <a:pPr lvl="0"/>
            <a:r>
              <a:rPr lang="en-US" sz="1320" dirty="0"/>
              <a:t>Click to edit Work Sample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5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cripts, Degrees, Licenses, and Certif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D348-8ADB-454D-81C1-53C872049803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0"/>
            <a:ext cx="6703695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Transcripts, Degrees, Licenses, and Certifications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974409"/>
            <a:ext cx="6703695" cy="8007977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Transcripts, Degrees, Licenses, and Certifications</a:t>
            </a:r>
          </a:p>
        </p:txBody>
      </p:sp>
    </p:spTree>
    <p:extLst>
      <p:ext uri="{BB962C8B-B14F-4D97-AF65-F5344CB8AC3E}">
        <p14:creationId xmlns:p14="http://schemas.microsoft.com/office/powerpoint/2010/main" val="140692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minars and Worksho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4679-44FF-41DB-8FBD-48BAEC84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EAF6-C9E4-4FCE-AD48-32B3D852AFFB}" type="datetime1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B543-64EC-43AF-A1C6-D2CC6A7E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5FDA-F213-4722-9399-A26EB198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571E5-3800-45C6-BDD8-99535525FCD4}"/>
              </a:ext>
            </a:extLst>
          </p:cNvPr>
          <p:cNvSpPr txBox="1"/>
          <p:nvPr userDrawn="1"/>
        </p:nvSpPr>
        <p:spPr>
          <a:xfrm>
            <a:off x="534354" y="1"/>
            <a:ext cx="6703695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b="1" dirty="0"/>
              <a:t>Seminars and Workshops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161DE-F14B-4046-90DE-CB48194CD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354" y="575542"/>
            <a:ext cx="6703695" cy="8406844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latin typeface="+mn-lt"/>
              </a:defRPr>
            </a:lvl1pPr>
          </a:lstStyle>
          <a:p>
            <a:pPr lvl="0"/>
            <a:r>
              <a:rPr lang="en-US" dirty="0"/>
              <a:t>Click to edit list of Seminars and Workshops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858FA-0429-4288-99B5-B023072C11DC}" type="datetime1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37D1-68B0-4347-B824-185318622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9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74" r:id="rId7"/>
    <p:sldLayoutId id="2147483685" r:id="rId8"/>
    <p:sldLayoutId id="2147483687" r:id="rId9"/>
    <p:sldLayoutId id="2147483686" r:id="rId10"/>
    <p:sldLayoutId id="2147483688" r:id="rId11"/>
    <p:sldLayoutId id="2147483689" r:id="rId12"/>
    <p:sldLayoutId id="2147483690" r:id="rId13"/>
    <p:sldLayoutId id="2147483691" r:id="rId14"/>
    <p:sldLayoutId id="2147483679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</p:sldLayoutIdLst>
  <p:hf sldNum="0"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D60B-44CF-4D86-9727-908906623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CD042-E17D-4D4B-A48F-9E5319792F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66A0DE-A941-4E22-A472-4586BFC2C2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ED2324-F6C3-4591-B33E-8C43EA6B20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79769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DA43F-486B-4819-8DBD-FE0C2EE5D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932495-D9AE-E85B-76C8-2BEEA58B4A06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H-1</a:t>
            </a:r>
          </a:p>
        </p:txBody>
      </p:sp>
    </p:spTree>
    <p:extLst>
      <p:ext uri="{BB962C8B-B14F-4D97-AF65-F5344CB8AC3E}">
        <p14:creationId xmlns:p14="http://schemas.microsoft.com/office/powerpoint/2010/main" val="27899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47E3A-80C8-4344-BED9-95023CDBB3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85E236-028D-8AD8-C515-DDBE9C24805F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I-1</a:t>
            </a:r>
          </a:p>
        </p:txBody>
      </p:sp>
    </p:spTree>
    <p:extLst>
      <p:ext uri="{BB962C8B-B14F-4D97-AF65-F5344CB8AC3E}">
        <p14:creationId xmlns:p14="http://schemas.microsoft.com/office/powerpoint/2010/main" val="110955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B8329-3433-48C8-B6CB-53CDE9728A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EC41BB-DC15-FF56-028F-927928229769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J-1</a:t>
            </a:r>
          </a:p>
        </p:txBody>
      </p:sp>
    </p:spTree>
    <p:extLst>
      <p:ext uri="{BB962C8B-B14F-4D97-AF65-F5344CB8AC3E}">
        <p14:creationId xmlns:p14="http://schemas.microsoft.com/office/powerpoint/2010/main" val="797125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8F92A-B7F6-487A-A7D0-843CED6918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3F7A19-B716-87B5-27A9-E70854D71338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K-1</a:t>
            </a:r>
          </a:p>
        </p:txBody>
      </p:sp>
    </p:spTree>
    <p:extLst>
      <p:ext uri="{BB962C8B-B14F-4D97-AF65-F5344CB8AC3E}">
        <p14:creationId xmlns:p14="http://schemas.microsoft.com/office/powerpoint/2010/main" val="3669057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70BB3-7F11-43E1-93B1-24336A8704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145A26-8A8A-F92C-09E4-506C1AB882A4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L-1</a:t>
            </a:r>
          </a:p>
        </p:txBody>
      </p:sp>
    </p:spTree>
    <p:extLst>
      <p:ext uri="{BB962C8B-B14F-4D97-AF65-F5344CB8AC3E}">
        <p14:creationId xmlns:p14="http://schemas.microsoft.com/office/powerpoint/2010/main" val="233448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9F4BD-4544-43AA-B69B-95104B4B0D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tabLst>
                <a:tab pos="5486400" algn="l"/>
              </a:tabLst>
            </a:pPr>
            <a:r>
              <a:rPr lang="en-US" dirty="0">
                <a:hlinkClick r:id="rId2" action="ppaction://hlinksldjump"/>
              </a:rPr>
              <a:t>Introduction	A-1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3" action="ppaction://hlinksldjump"/>
              </a:rPr>
              <a:t>Light Résumé	B-1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4" action="ppaction://hlinksldjump"/>
              </a:rPr>
              <a:t>Full Résumé	C-1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5" action="ppaction://hlinksldjump"/>
              </a:rPr>
              <a:t>Skills and Abilities	D-1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6" action="ppaction://hlinksldjump"/>
              </a:rPr>
              <a:t>Work Samples	E-1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7" action="ppaction://hlinksldjump"/>
              </a:rPr>
              <a:t>Transcripts, Degrees, Licenses, and Certifications	F-1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8" action="ppaction://hlinksldjump"/>
              </a:rPr>
              <a:t>Seminars and Workshops	G-1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9" action="ppaction://hlinksldjump"/>
              </a:rPr>
              <a:t>Awards and Honors	H-1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10" action="ppaction://hlinksldjump"/>
              </a:rPr>
              <a:t>Test Results	I-1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11" action="ppaction://hlinksldjump"/>
              </a:rPr>
              <a:t>Newspaper/Magazine Clippings	J-1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12" action="ppaction://hlinksldjump"/>
              </a:rPr>
              <a:t>Testimonials and Letters of Recommendations	K-1</a:t>
            </a:r>
            <a:endParaRPr lang="en-US" dirty="0"/>
          </a:p>
          <a:p>
            <a:pPr>
              <a:tabLst>
                <a:tab pos="5486400" algn="l"/>
              </a:tabLst>
            </a:pPr>
            <a:r>
              <a:rPr lang="en-US" dirty="0">
                <a:hlinkClick r:id="rId13" action="ppaction://hlinksldjump"/>
              </a:rPr>
              <a:t>References	L-1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5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39799-EE35-4CA5-A70F-CBE532716F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013E5E-8770-2DA3-BB5C-35CB7A7286D0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A-1</a:t>
            </a:r>
          </a:p>
        </p:txBody>
      </p:sp>
    </p:spTree>
    <p:extLst>
      <p:ext uri="{BB962C8B-B14F-4D97-AF65-F5344CB8AC3E}">
        <p14:creationId xmlns:p14="http://schemas.microsoft.com/office/powerpoint/2010/main" val="1000681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DA8318-F0DF-4D09-961A-29A4476603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CBD-B5BB-4924-86D6-4D9298EC55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854C2-F4B8-4D8F-9EBD-B5DF8759AC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C1A42-FDE2-4ED1-A2AF-156175F8A1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EB7450-72F5-49F9-9D9A-F76A429766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D62CDE-C85A-4FEB-A4F0-416E8DC9CB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A7D52C-212E-4BF2-B830-68BC8F0116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64EB16-AB4C-42C2-A405-AD64358099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DCB35E0-C5B9-4E9F-9F42-CE75F314434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086E4D-AD3D-7CDB-7B01-C2E153B651CE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B-1</a:t>
            </a:r>
          </a:p>
        </p:txBody>
      </p:sp>
    </p:spTree>
    <p:extLst>
      <p:ext uri="{BB962C8B-B14F-4D97-AF65-F5344CB8AC3E}">
        <p14:creationId xmlns:p14="http://schemas.microsoft.com/office/powerpoint/2010/main" val="340132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3708A6-9ED3-9F0D-1AF7-0C9CAAB416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8637B-CC89-C9D2-9CCA-499E243254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0ED42-FDAD-1AB3-6A09-165012D6A0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6F043-F403-EFB8-39B3-BBC655B232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619E89-C431-BED9-788B-5C96CC0424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2360E3B-5BBC-1320-582F-5C52420914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960429-2688-667A-E4DA-13646ABD52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028D9FB-F4C0-ACF7-18D8-2A5844A9AD9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1C866A-B4AF-98ED-CE88-58880B62018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DA1EC29-53BA-EBDE-B713-0690899E073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8E19EC-8911-400B-2639-3B1A7EB12B20}"/>
              </a:ext>
            </a:extLst>
          </p:cNvPr>
          <p:cNvSpPr txBox="1"/>
          <p:nvPr/>
        </p:nvSpPr>
        <p:spPr>
          <a:xfrm>
            <a:off x="3563303" y="9645989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C-1</a:t>
            </a:r>
          </a:p>
        </p:txBody>
      </p:sp>
    </p:spTree>
    <p:extLst>
      <p:ext uri="{BB962C8B-B14F-4D97-AF65-F5344CB8AC3E}">
        <p14:creationId xmlns:p14="http://schemas.microsoft.com/office/powerpoint/2010/main" val="230667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FDF0-D2CD-4CBA-96FD-7957529B25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65F80-5639-43BB-8297-6D4727747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E9EB62-0BB6-A979-1276-4C598091FDD0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D-1</a:t>
            </a:r>
          </a:p>
        </p:txBody>
      </p:sp>
    </p:spTree>
    <p:extLst>
      <p:ext uri="{BB962C8B-B14F-4D97-AF65-F5344CB8AC3E}">
        <p14:creationId xmlns:p14="http://schemas.microsoft.com/office/powerpoint/2010/main" val="23491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8C1EE-F011-4450-8535-351B71FAC7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FDF8234-ADB6-4802-9FB2-2CBAE667D38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D1277BD-7A49-498E-8A85-D5A0CC79FBA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258448-C474-4BC1-9805-9065544FF3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9A358F-E0B7-4136-A1D0-8AA0179ECB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88B774-5D36-4DE2-9E3E-DDE647C2ED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6F5509-7FFF-201F-B238-8212E6EC210D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E-1</a:t>
            </a:r>
          </a:p>
        </p:txBody>
      </p:sp>
    </p:spTree>
    <p:extLst>
      <p:ext uri="{BB962C8B-B14F-4D97-AF65-F5344CB8AC3E}">
        <p14:creationId xmlns:p14="http://schemas.microsoft.com/office/powerpoint/2010/main" val="182687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4F929-8706-4380-AE36-E23DA14F15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9EB3F-CB05-4435-AB9A-3AB5F24B4329}"/>
              </a:ext>
            </a:extLst>
          </p:cNvPr>
          <p:cNvSpPr txBox="1"/>
          <p:nvPr/>
        </p:nvSpPr>
        <p:spPr>
          <a:xfrm>
            <a:off x="534353" y="9025511"/>
            <a:ext cx="670369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20" b="1" dirty="0"/>
              <a:t>Following pages show copies of my listed Transcripts, Degrees, Licenses, and Certifications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41BF7A-8805-CEC4-0E2D-EBCF3027DFBA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F-1</a:t>
            </a:r>
          </a:p>
        </p:txBody>
      </p:sp>
    </p:spTree>
    <p:extLst>
      <p:ext uri="{BB962C8B-B14F-4D97-AF65-F5344CB8AC3E}">
        <p14:creationId xmlns:p14="http://schemas.microsoft.com/office/powerpoint/2010/main" val="367963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CA0D-AC6A-4D9E-9EB9-A315479914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B6906B-26B2-D6EB-CD19-80D686A16054}"/>
              </a:ext>
            </a:extLst>
          </p:cNvPr>
          <p:cNvSpPr txBox="1"/>
          <p:nvPr/>
        </p:nvSpPr>
        <p:spPr>
          <a:xfrm>
            <a:off x="3563303" y="9657393"/>
            <a:ext cx="6457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G-1</a:t>
            </a:r>
          </a:p>
        </p:txBody>
      </p:sp>
    </p:spTree>
    <p:extLst>
      <p:ext uri="{BB962C8B-B14F-4D97-AF65-F5344CB8AC3E}">
        <p14:creationId xmlns:p14="http://schemas.microsoft.com/office/powerpoint/2010/main" val="135880533"/>
      </p:ext>
    </p:extLst>
  </p:cSld>
  <p:clrMapOvr>
    <a:masterClrMapping/>
  </p:clrMapOvr>
</p:sld>
</file>

<file path=ppt/theme/theme1.xml><?xml version="1.0" encoding="utf-8"?>
<a:theme xmlns:a="http://schemas.openxmlformats.org/drawingml/2006/main" name="Create A Portfoli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37264</TotalTime>
  <Words>87</Words>
  <Application>Microsoft Office PowerPoint</Application>
  <PresentationFormat>Custom</PresentationFormat>
  <Paragraphs>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Create A Portfolio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Cosmedika USA Training</dc:creator>
  <cp:lastModifiedBy>Mike</cp:lastModifiedBy>
  <cp:revision>47</cp:revision>
  <dcterms:created xsi:type="dcterms:W3CDTF">2022-12-20T04:02:15Z</dcterms:created>
  <dcterms:modified xsi:type="dcterms:W3CDTF">2025-03-31T16:14:10Z</dcterms:modified>
</cp:coreProperties>
</file>